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64" r:id="rId6"/>
    <p:sldId id="270" r:id="rId7"/>
    <p:sldId id="273" r:id="rId8"/>
    <p:sldId id="269" r:id="rId9"/>
    <p:sldId id="261" r:id="rId10"/>
    <p:sldId id="268" r:id="rId11"/>
    <p:sldId id="266" r:id="rId12"/>
    <p:sldId id="267" r:id="rId13"/>
    <p:sldId id="262" r:id="rId14"/>
    <p:sldId id="263" r:id="rId15"/>
    <p:sldId id="25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F77B4"/>
    <a:srgbClr val="E2EB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96" dt="2022-07-27T20:56:05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7-28T21:59:10.070" v="1220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6:23.132" v="11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7-27T20:35:37.879" v="1090" actId="122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mod">
          <ac:chgData name="Scott Oswald" userId="dc556f76c70b138e" providerId="LiveId" clId="{D4641937-16B1-4FA1-BE9B-F8929768D315}" dt="2022-07-27T20:35:51.651" v="1095" actId="1076"/>
          <ac:spMkLst>
            <pc:docMk/>
            <pc:sldMk cId="2834327498" sldId="259"/>
            <ac:spMk id="16" creationId="{8BD0124A-BF5F-8AA9-0255-3202740AA982}"/>
          </ac:spMkLst>
        </pc:s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7T20:31:36.051" v="977" actId="1076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modSp mod ord">
        <pc:chgData name="Scott Oswald" userId="dc556f76c70b138e" providerId="LiveId" clId="{D4641937-16B1-4FA1-BE9B-F8929768D315}" dt="2022-07-27T21:00:41.860" v="1218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picChg chg="mod">
          <ac:chgData name="Scott Oswald" userId="dc556f76c70b138e" providerId="LiveId" clId="{D4641937-16B1-4FA1-BE9B-F8929768D315}" dt="2022-07-27T20:20:09.043" v="830" actId="12788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">
        <pc:chgData name="Scott Oswald" userId="dc556f76c70b138e" providerId="LiveId" clId="{D4641937-16B1-4FA1-BE9B-F8929768D315}" dt="2022-07-25T19:03:02.077" v="71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picChg chg="add mod">
          <ac:chgData name="Scott Oswald" userId="dc556f76c70b138e" providerId="LiveId" clId="{D4641937-16B1-4FA1-BE9B-F8929768D315}" dt="2022-07-15T12:33:43.258" v="16" actId="107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">
        <pc:chgData name="Scott Oswald" userId="dc556f76c70b138e" providerId="LiveId" clId="{D4641937-16B1-4FA1-BE9B-F8929768D315}" dt="2022-07-25T19:03:02.077" v="71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picChg chg="add mod">
          <ac:chgData name="Scott Oswald" userId="dc556f76c70b138e" providerId="LiveId" clId="{D4641937-16B1-4FA1-BE9B-F8929768D315}" dt="2022-07-15T12:33:34.244" v="12" actId="107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delSp modSp new mod modAnim">
        <pc:chgData name="Scott Oswald" userId="dc556f76c70b138e" providerId="LiveId" clId="{D4641937-16B1-4FA1-BE9B-F8929768D315}" dt="2022-07-27T20:49:59.013" v="1206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mod">
          <ac:chgData name="Scott Oswald" userId="dc556f76c70b138e" providerId="LiveId" clId="{D4641937-16B1-4FA1-BE9B-F8929768D315}" dt="2022-07-27T12:39:14.607" v="796" actId="14100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mod">
          <ac:chgData name="Scott Oswald" userId="dc556f76c70b138e" providerId="LiveId" clId="{D4641937-16B1-4FA1-BE9B-F8929768D315}" dt="2022-07-27T12:38:47.942" v="759" actId="1076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 modCrop">
          <ac:chgData name="Scott Oswald" userId="dc556f76c70b138e" providerId="LiveId" clId="{D4641937-16B1-4FA1-BE9B-F8929768D315}" dt="2022-07-27T20:49:42.785" v="1205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modAnim">
        <pc:chgData name="Scott Oswald" userId="dc556f76c70b138e" providerId="LiveId" clId="{D4641937-16B1-4FA1-BE9B-F8929768D315}" dt="2022-07-25T20:53:58.437" v="465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06.773" v="467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">
        <pc:chgData name="Scott Oswald" userId="dc556f76c70b138e" providerId="LiveId" clId="{D4641937-16B1-4FA1-BE9B-F8929768D315}" dt="2022-07-25T19:52:30.769" v="449" actId="478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7-27T20:19:38.919" v="825" actId="1076"/>
        <pc:sldMkLst>
          <pc:docMk/>
          <pc:sldMk cId="3480515077" sldId="269"/>
        </pc:sldMkLst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1:59:10.070" v="1220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">
        <pc:chgData name="Scott Oswald" userId="dc556f76c70b138e" providerId="LiveId" clId="{D4641937-16B1-4FA1-BE9B-F8929768D315}" dt="2022-07-27T20:01:32.299" v="821" actId="1076"/>
        <pc:sldMkLst>
          <pc:docMk/>
          <pc:sldMk cId="2751372415" sldId="271"/>
        </pc:sldMkLst>
        <pc:spChg chg="add del mod">
          <ac:chgData name="Scott Oswald" userId="dc556f76c70b138e" providerId="LiveId" clId="{D4641937-16B1-4FA1-BE9B-F8929768D315}" dt="2022-07-27T20:01:19.494" v="817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7-27T20:29:53.784" v="971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picChg chg="add mod ord">
          <ac:chgData name="Scott Oswald" userId="dc556f76c70b138e" providerId="LiveId" clId="{D4641937-16B1-4FA1-BE9B-F8929768D315}" dt="2022-07-27T20:29:50.198" v="970" actId="170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">
        <pc:chgData name="Scott Oswald" userId="dc556f76c70b138e" providerId="LiveId" clId="{D4641937-16B1-4FA1-BE9B-F8929768D315}" dt="2022-07-27T21:00:06.088" v="1214" actId="1076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picChg chg="add mod">
          <ac:chgData name="Scott Oswald" userId="dc556f76c70b138e" providerId="LiveId" clId="{D4641937-16B1-4FA1-BE9B-F8929768D315}" dt="2022-07-27T21:00:06.088" v="1214" actId="1076"/>
          <ac:picMkLst>
            <pc:docMk/>
            <pc:sldMk cId="3003487248" sldId="273"/>
            <ac:picMk id="5" creationId="{0AF9186E-AC2F-3F3A-D333-761F4F366E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2022-07-28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1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190047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172807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text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870E5-1065-6591-1605-16636017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282" y="170936"/>
            <a:ext cx="6211329" cy="6211329"/>
          </a:xfrm>
        </p:spPr>
      </p:pic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6327008" y="3365463"/>
            <a:ext cx="3667249" cy="3373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6E66-1A05-939D-1C58-E2B0C82F111D}"/>
              </a:ext>
            </a:extLst>
          </p:cNvPr>
          <p:cNvSpPr txBox="1"/>
          <p:nvPr/>
        </p:nvSpPr>
        <p:spPr>
          <a:xfrm>
            <a:off x="7640484" y="1682670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124A-BF5F-8AA9-0255-3202740AA982}"/>
              </a:ext>
            </a:extLst>
          </p:cNvPr>
          <p:cNvSpPr txBox="1"/>
          <p:nvPr/>
        </p:nvSpPr>
        <p:spPr>
          <a:xfrm>
            <a:off x="9820466" y="4790121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9352FE8-3965-4527-DE02-52BDFAF1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12" y="152033"/>
            <a:ext cx="4397928" cy="62131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66E67-A456-AC6B-BF49-47613AF890FC}"/>
              </a:ext>
            </a:extLst>
          </p:cNvPr>
          <p:cNvSpPr txBox="1"/>
          <p:nvPr/>
        </p:nvSpPr>
        <p:spPr>
          <a:xfrm>
            <a:off x="6755712" y="6393600"/>
            <a:ext cx="342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27" y="562292"/>
            <a:ext cx="7644553" cy="5733415"/>
          </a:xfrm>
        </p:spPr>
      </p:pic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</p:spPr>
      </p:pic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98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2022-07-28T21:59:21Z</dcterms:modified>
</cp:coreProperties>
</file>